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0"/>
  </p:normalViewPr>
  <p:slideViewPr>
    <p:cSldViewPr snapToGrid="0" snapToObjects="1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DEECA-C1F4-6641-B2ED-4AC44D59C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A48C30-C302-8E41-B307-108242D244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D06A5-F7E4-8043-878B-B4FF3859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64DB22-97BB-1A43-90E2-63EAE24A0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4F750-4FDF-F044-89C5-A9B1C7A5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64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0F489-86F5-BB48-A6A0-7F4117C6B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30EBE5-9858-C74B-B29B-ED150D5B89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6C9E7B-B55D-3F43-AB83-9C5605688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6054E-5651-6243-8983-38C4FD42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1881A-7633-E24A-AA79-9E4CCE037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828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5A6C4-98B0-F841-AA4F-70E18FBAB2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2E04AE-E583-D446-B56C-28C4BB466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69C10-8870-8649-8064-6822BF816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08DA7-6EF4-1744-8805-4DC92C83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2AB0C-BABD-D448-97CB-932D1A277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538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5A9C-8FC4-8643-949A-60E890983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79A47-C9F8-C148-A076-587C460BD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9648C-8611-B749-901C-FE355218E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0C03F-BBC3-494E-B6E6-37E4D7AD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098899-EFF3-854E-83A1-F876432BF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63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5A62-AC38-9140-BECF-3A4CC9503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C2210F-CE8B-3F46-8064-513AA8E0A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3AFCD-BAC4-0C47-BE58-74CB08E54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86528-4C77-AA42-B43A-0B9DF8A4B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0E171-0506-E04C-A03F-2CD6D332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08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426A-4962-064B-9BA6-AB808E16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250C5-2541-B043-BF07-4C9EA4B03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B3B36-79DA-864D-80DE-3096FE69EE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00F0E-6C2D-104A-A104-D3A152C25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E13F6-0826-FB49-9A89-F313D2D9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067B98-DA8F-0B47-9028-A3A0EF71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69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D1B3-CFFA-3740-8257-E2D2E78A4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B56A0B-2C97-2D42-9FA6-95502B852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51A0A-EB48-C04B-8773-9F4757CF9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0BDEA-BA6B-254C-A3DE-BFFD42A21F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BE39C-F147-8C47-BED0-7BF3B2DB1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5CC8CF-8B10-3647-90D1-4E1ADB4BF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D655ED-FC1F-B649-B98F-C744FEA9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AC158-D2F0-2C42-BC91-76761E9A3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21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7401-6276-7A41-8132-82684B0A3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019717-5616-3047-8087-3B663328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C133E-2958-4F49-B4E7-841DE0D1B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912EB3-49E1-2E49-A3C3-BC7D35EB5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1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4D42A8-230F-3743-91F7-CA5EB519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A34DC-1CEA-E44F-916C-6D70FBCC1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9DE5A3-781C-6341-8B2F-B59D3391F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51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B5B-4C74-8A4B-B45C-1587992AD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300E3-54E6-744E-ABE3-4534406C3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00BA5D-85B6-9445-BF71-E1402A908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EE26E-25C6-A04A-9F05-FF29E0C5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D2C33-CAAE-F847-B5E6-F8CCC7247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D2436-5A6C-874E-B909-1C0A3401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84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46D0D-2826-5943-BF23-03D2FE759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B0839-5B8C-444A-A70D-21EB2BB33D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073D9-B5C6-E449-946F-D33C9DEAF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4A4991-3E90-7B4E-8B6B-13DCF8AEB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B1098F-75CB-804E-AF50-C4771866F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8EC30-11E8-454F-8FE0-74472C93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5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296227-CC05-8C4A-A504-8DA65D2E4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7C844-EDF9-4A40-AD10-70C8288D20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8768C-40DD-7942-9350-652497869E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D1EBC-4218-844C-A4CB-EF6A95317BB4}" type="datetimeFigureOut">
              <a:rPr lang="en-US" smtClean="0"/>
              <a:t>7/18/20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31C6A-7375-6D4D-A0CA-1BD5CEF48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CDDB2-3AF9-7447-A503-7C27F9481D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245F5D-9D1B-8240-8367-FEB8B3D4B1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8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29620F-EA55-BE45-A6A0-A421DD1F7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647154"/>
            <a:ext cx="3517119" cy="355754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54DB50F-D452-6842-90BD-263619EF0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262450"/>
            <a:ext cx="3537345" cy="232695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A26E191-DE77-4546-9067-06525530A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647155"/>
            <a:ext cx="3517120" cy="35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3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5AADAF-B43F-A547-AD1D-0ACFB7A57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20" y="1573887"/>
            <a:ext cx="3517119" cy="36992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0A24F93-47EA-BF47-9A63-71A5B315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0676" y="2277679"/>
            <a:ext cx="3537345" cy="229649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BB6124-B698-864B-BDA3-937307FB3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1" y="1573887"/>
            <a:ext cx="3517120" cy="36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33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FC60DA-ABA8-AE45-880D-2E448D19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20" y="1573887"/>
            <a:ext cx="3517119" cy="36992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406E7EA-CB1F-DF44-9232-DD9683083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304109"/>
            <a:ext cx="3537345" cy="224363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50506EC-ED31-A646-88A6-E012FD0AF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61" y="1573886"/>
            <a:ext cx="3517120" cy="36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1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377F5-40C7-784C-97AA-DE0CCCE22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0395" y="1573887"/>
            <a:ext cx="3517119" cy="36992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A101CC0-F22F-364E-AF7A-C1FCEC293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2262450"/>
            <a:ext cx="3537345" cy="232695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9DFF944-687F-F14C-8B4F-5405171FC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86" y="1573887"/>
            <a:ext cx="3517120" cy="3699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99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C3553DF9-4CF0-C042-A264-922B5941F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6131"/>
            <a:ext cx="5291666" cy="5565737"/>
          </a:xfrm>
          <a:prstGeom prst="rect">
            <a:avLst/>
          </a:prstGeom>
        </p:spPr>
      </p:pic>
      <p:pic>
        <p:nvPicPr>
          <p:cNvPr id="7" name="Picture 6" descr="A picture containing clock, monitor&#10;&#10;Description automatically generated">
            <a:extLst>
              <a:ext uri="{FF2B5EF4-FFF2-40B4-BE49-F238E27FC236}">
                <a16:creationId xmlns:a16="http://schemas.microsoft.com/office/drawing/2014/main" id="{9FBFD9A7-10EE-D242-BDEC-98B3EDFE1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46131"/>
            <a:ext cx="5291667" cy="55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01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colorful background&#10;&#10;Description automatically generated">
            <a:extLst>
              <a:ext uri="{FF2B5EF4-FFF2-40B4-BE49-F238E27FC236}">
                <a16:creationId xmlns:a16="http://schemas.microsoft.com/office/drawing/2014/main" id="{BFB39853-0683-5042-B8A7-B33F2604B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4527"/>
            <a:ext cx="5294716" cy="55689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425DBD-A7AE-0949-BBC0-75F5DF4D7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17" y="644528"/>
            <a:ext cx="5294715" cy="55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7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ar, parked, side, colorful&#10;&#10;Description automatically generated">
            <a:extLst>
              <a:ext uri="{FF2B5EF4-FFF2-40B4-BE49-F238E27FC236}">
                <a16:creationId xmlns:a16="http://schemas.microsoft.com/office/drawing/2014/main" id="{8D0BEE48-A7DA-B24F-A677-FD55F4ACD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6131"/>
            <a:ext cx="5291666" cy="5565737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5F49153-88A6-944C-A0B3-A5EC252DD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46131"/>
            <a:ext cx="5291667" cy="556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5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ar, parked, side, colorful&#10;&#10;Description automatically generated">
            <a:extLst>
              <a:ext uri="{FF2B5EF4-FFF2-40B4-BE49-F238E27FC236}">
                <a16:creationId xmlns:a16="http://schemas.microsoft.com/office/drawing/2014/main" id="{33576ABD-014B-7745-9CC3-3BC1BCE45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5" y="1752600"/>
            <a:ext cx="3187700" cy="3352800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25C3E87-E122-3445-9BCD-F1D80639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496" y="1752600"/>
            <a:ext cx="3187700" cy="335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76A53F-5A84-984D-A08F-164D7B7AA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918" y="0"/>
            <a:ext cx="4050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15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5B4B0714-D458-A540-80A0-AF3FEBACC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576287"/>
            <a:ext cx="3517119" cy="369928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 up of a scoreboard&#10;&#10;Description automatically generated">
            <a:extLst>
              <a:ext uri="{FF2B5EF4-FFF2-40B4-BE49-F238E27FC236}">
                <a16:creationId xmlns:a16="http://schemas.microsoft.com/office/drawing/2014/main" id="{E271ABDF-8A6C-2242-A460-27A8293E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676" y="1565650"/>
            <a:ext cx="3537345" cy="372055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scoreboard, clock, hanging, computer&#10;&#10;Description automatically generated">
            <a:extLst>
              <a:ext uri="{FF2B5EF4-FFF2-40B4-BE49-F238E27FC236}">
                <a16:creationId xmlns:a16="http://schemas.microsoft.com/office/drawing/2014/main" id="{D86211FA-CD61-8D47-8818-29E0D45F84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1576287"/>
            <a:ext cx="3517120" cy="369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7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Arunabh Ghosh</dc:creator>
  <cp:lastModifiedBy>Arunabh Ghosh</cp:lastModifiedBy>
  <cp:revision>2</cp:revision>
  <dcterms:created xsi:type="dcterms:W3CDTF">2020-07-17T16:24:35Z</dcterms:created>
  <dcterms:modified xsi:type="dcterms:W3CDTF">2020-07-19T05:39:08Z</dcterms:modified>
</cp:coreProperties>
</file>